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61" r:id="rId3"/>
    <p:sldId id="260" r:id="rId4"/>
    <p:sldId id="288" r:id="rId5"/>
    <p:sldId id="259" r:id="rId6"/>
    <p:sldId id="290" r:id="rId7"/>
    <p:sldId id="257" r:id="rId8"/>
    <p:sldId id="258" r:id="rId9"/>
    <p:sldId id="264" r:id="rId10"/>
    <p:sldId id="262" r:id="rId11"/>
    <p:sldId id="267" r:id="rId12"/>
    <p:sldId id="265" r:id="rId13"/>
    <p:sldId id="266" r:id="rId14"/>
    <p:sldId id="268" r:id="rId15"/>
    <p:sldId id="289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5" r:id="rId24"/>
    <p:sldId id="277" r:id="rId25"/>
    <p:sldId id="281" r:id="rId26"/>
    <p:sldId id="278" r:id="rId27"/>
    <p:sldId id="279" r:id="rId28"/>
    <p:sldId id="280" r:id="rId29"/>
    <p:sldId id="282" r:id="rId30"/>
    <p:sldId id="283" r:id="rId31"/>
    <p:sldId id="284" r:id="rId32"/>
    <p:sldId id="285" r:id="rId33"/>
    <p:sldId id="286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360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16/08/2025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821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16/08/2025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8919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16/08/2025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5328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16/08/2025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01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16/08/2025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15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16/08/2025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8219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16/08/2025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252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16/08/2025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5782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16/08/2025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3852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16/08/2025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0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16/08/2025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3570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16/08/2025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619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16/08/2025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13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16/08/2025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0817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16/08/2025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6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16/08/2025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8843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16/08/2025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461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A691744-B289-4ACC-AE34-71B6920CF9E8}" type="datetimeFigureOut">
              <a:rPr lang="fr-FR" smtClean="0"/>
              <a:t>16/08/2025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0380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10737162" cy="2971801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latin typeface="Algerian" panose="04020705040A02060702" pitchFamily="82" charset="0"/>
              </a:rPr>
              <a:t>Bienvenue</a:t>
            </a:r>
            <a:r>
              <a:rPr lang="en-US" b="1" dirty="0" smtClean="0">
                <a:latin typeface="Algerian" panose="04020705040A02060702" pitchFamily="82" charset="0"/>
              </a:rPr>
              <a:t> au </a:t>
            </a:r>
            <a:r>
              <a:rPr lang="en-US" b="1" dirty="0" err="1" smtClean="0">
                <a:latin typeface="Algerian" panose="04020705040A02060702" pitchFamily="82" charset="0"/>
              </a:rPr>
              <a:t>centre</a:t>
            </a:r>
            <a:r>
              <a:rPr lang="en-US" b="1" dirty="0" smtClean="0">
                <a:latin typeface="Algerian" panose="04020705040A02060702" pitchFamily="82" charset="0"/>
              </a:rPr>
              <a:t> de formation </a:t>
            </a:r>
            <a:r>
              <a:rPr lang="en-US" b="1" dirty="0" err="1" smtClean="0">
                <a:latin typeface="Algerian" panose="04020705040A02060702" pitchFamily="82" charset="0"/>
              </a:rPr>
              <a:t>professionnelle</a:t>
            </a:r>
            <a:r>
              <a:rPr lang="en-US" b="1" dirty="0" smtClean="0">
                <a:latin typeface="Algerian" panose="04020705040A02060702" pitchFamily="82" charset="0"/>
              </a:rPr>
              <a:t> la </a:t>
            </a:r>
            <a:r>
              <a:rPr lang="en-US" b="1" dirty="0" err="1" smtClean="0">
                <a:latin typeface="Algerian" panose="04020705040A02060702" pitchFamily="82" charset="0"/>
              </a:rPr>
              <a:t>canadienne</a:t>
            </a:r>
            <a:endParaRPr lang="fr-FR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6995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8136" y="276045"/>
            <a:ext cx="10365924" cy="974785"/>
          </a:xfrm>
        </p:spPr>
        <p:txBody>
          <a:bodyPr>
            <a:normAutofit/>
          </a:bodyPr>
          <a:lstStyle/>
          <a:p>
            <a:r>
              <a:rPr lang="en-US" sz="2400" b="1" dirty="0"/>
              <a:t>Creation d’un blog à </a:t>
            </a:r>
            <a:r>
              <a:rPr lang="en-US" sz="2400" b="1" dirty="0" err="1"/>
              <a:t>l’aide</a:t>
            </a:r>
            <a:r>
              <a:rPr lang="en-US" sz="2400" b="1" dirty="0"/>
              <a:t> du Language PHP et Tailwind CSS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71" y="1454777"/>
            <a:ext cx="11298505" cy="5109403"/>
          </a:xfrm>
        </p:spPr>
      </p:pic>
    </p:spTree>
    <p:extLst>
      <p:ext uri="{BB962C8B-B14F-4D97-AF65-F5344CB8AC3E}">
        <p14:creationId xmlns:p14="http://schemas.microsoft.com/office/powerpoint/2010/main" val="49515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4068" y="155276"/>
            <a:ext cx="10788619" cy="1507067"/>
          </a:xfrm>
        </p:spPr>
        <p:txBody>
          <a:bodyPr/>
          <a:lstStyle/>
          <a:p>
            <a:r>
              <a:rPr lang="en-US" b="1" dirty="0" err="1" smtClean="0"/>
              <a:t>Apprentissage</a:t>
            </a:r>
            <a:r>
              <a:rPr lang="en-US" b="1" dirty="0" smtClean="0"/>
              <a:t> de la </a:t>
            </a:r>
            <a:r>
              <a:rPr lang="en-US" b="1" dirty="0" err="1" smtClean="0"/>
              <a:t>technologie</a:t>
            </a:r>
            <a:r>
              <a:rPr lang="en-US" b="1" dirty="0" smtClean="0"/>
              <a:t> </a:t>
            </a:r>
            <a:r>
              <a:rPr lang="en-US" b="1" dirty="0" err="1" smtClean="0"/>
              <a:t>laravel</a:t>
            </a:r>
            <a:endParaRPr lang="fr-FR" b="1" dirty="0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01" y="1388853"/>
            <a:ext cx="9633013" cy="5090172"/>
          </a:xfrm>
        </p:spPr>
      </p:pic>
    </p:spTree>
    <p:extLst>
      <p:ext uri="{BB962C8B-B14F-4D97-AF65-F5344CB8AC3E}">
        <p14:creationId xmlns:p14="http://schemas.microsoft.com/office/powerpoint/2010/main" val="28596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r>
              <a:rPr lang="fr-FR" b="1" dirty="0" smtClean="0"/>
              <a:t>Concept du monde de l’</a:t>
            </a:r>
            <a:r>
              <a:rPr lang="fr-FR" b="1" dirty="0" err="1" smtClean="0"/>
              <a:t>hebergement</a:t>
            </a:r>
            <a:endParaRPr lang="fr-FR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142" y="1095554"/>
            <a:ext cx="11356503" cy="521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3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Concept de </a:t>
            </a:r>
            <a:r>
              <a:rPr lang="fr-FR" b="1" dirty="0" err="1" smtClean="0"/>
              <a:t>lA</a:t>
            </a:r>
            <a:r>
              <a:rPr lang="fr-FR" b="1" dirty="0" smtClean="0"/>
              <a:t> POO</a:t>
            </a:r>
            <a:endParaRPr lang="fr-FR" b="1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4" y="1062498"/>
            <a:ext cx="11442079" cy="5441819"/>
          </a:xfrm>
        </p:spPr>
      </p:pic>
    </p:spTree>
    <p:extLst>
      <p:ext uri="{BB962C8B-B14F-4D97-AF65-F5344CB8AC3E}">
        <p14:creationId xmlns:p14="http://schemas.microsoft.com/office/powerpoint/2010/main" val="59583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Concept MVC</a:t>
            </a:r>
            <a:endParaRPr lang="fr-FR" b="1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90" y="921967"/>
            <a:ext cx="9920378" cy="5555412"/>
          </a:xfrm>
        </p:spPr>
      </p:pic>
    </p:spTree>
    <p:extLst>
      <p:ext uri="{BB962C8B-B14F-4D97-AF65-F5344CB8AC3E}">
        <p14:creationId xmlns:p14="http://schemas.microsoft.com/office/powerpoint/2010/main" val="197902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2596553" y="379562"/>
            <a:ext cx="7358332" cy="5046453"/>
            <a:chOff x="2363639" y="603849"/>
            <a:chExt cx="7358332" cy="5046453"/>
          </a:xfrm>
        </p:grpSpPr>
        <p:sp>
          <p:nvSpPr>
            <p:cNvPr id="5" name="Pensées 4"/>
            <p:cNvSpPr/>
            <p:nvPr/>
          </p:nvSpPr>
          <p:spPr>
            <a:xfrm>
              <a:off x="2363639" y="603849"/>
              <a:ext cx="7358332" cy="5046453"/>
            </a:xfrm>
            <a:prstGeom prst="cloudCallou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3623094" y="1949570"/>
              <a:ext cx="4623759" cy="18774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DEVELOPPEMENT</a:t>
              </a:r>
            </a:p>
            <a:p>
              <a:pPr algn="ctr"/>
              <a:r>
                <a:rPr lang="en-US" sz="40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 DU</a:t>
              </a:r>
            </a:p>
            <a:p>
              <a:pPr algn="ctr"/>
              <a:r>
                <a:rPr lang="en-US" sz="40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 THEME</a:t>
              </a:r>
              <a:endParaRPr lang="fr-FR" sz="4000" b="1" dirty="0">
                <a:solidFill>
                  <a:srgbClr val="92D050"/>
                </a:solidFill>
                <a:latin typeface="Cooper Black" panose="0208090404030B0204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368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1849" y="2106441"/>
            <a:ext cx="1009880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 smtClean="0"/>
              <a:t>&lt;&lt; conception ET REALISATION D’UNE APPLICATION WEB DE GESTION DES FRAIS UNIVERSITAIRES:CAMPUSPAY &gt;&gt;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6755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Qu’est ce que </a:t>
            </a:r>
            <a:r>
              <a:rPr lang="fr-FR" b="1" dirty="0" err="1" smtClean="0"/>
              <a:t>campuspay</a:t>
            </a:r>
            <a:r>
              <a:rPr lang="fr-FR" b="1" dirty="0" smtClean="0"/>
              <a:t>?</a:t>
            </a:r>
            <a:endParaRPr lang="fr-FR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318" y="1330864"/>
            <a:ext cx="5617073" cy="5091774"/>
          </a:xfrm>
        </p:spPr>
      </p:pic>
    </p:spTree>
    <p:extLst>
      <p:ext uri="{BB962C8B-B14F-4D97-AF65-F5344CB8AC3E}">
        <p14:creationId xmlns:p14="http://schemas.microsoft.com/office/powerpoint/2010/main" val="347136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POURQUOI </a:t>
            </a:r>
            <a:r>
              <a:rPr lang="fr-FR" b="1" dirty="0" err="1" smtClean="0"/>
              <a:t>campuspay</a:t>
            </a:r>
            <a:r>
              <a:rPr lang="fr-FR" b="1" dirty="0" smtClean="0"/>
              <a:t>?</a:t>
            </a:r>
            <a:endParaRPr lang="fr-FR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812" y="1391249"/>
            <a:ext cx="5617073" cy="5091774"/>
          </a:xfrm>
        </p:spPr>
      </p:pic>
    </p:spTree>
    <p:extLst>
      <p:ext uri="{BB962C8B-B14F-4D97-AF65-F5344CB8AC3E}">
        <p14:creationId xmlns:p14="http://schemas.microsoft.com/office/powerpoint/2010/main" val="270078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PAGE D’ACCUEIL DU PROJET</a:t>
            </a:r>
            <a:endParaRPr lang="fr-FR" b="1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170" y="793631"/>
            <a:ext cx="11540257" cy="58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957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10160" y="585642"/>
            <a:ext cx="4646912" cy="1507067"/>
          </a:xfrm>
        </p:spPr>
        <p:txBody>
          <a:bodyPr/>
          <a:lstStyle/>
          <a:p>
            <a:r>
              <a:rPr lang="fr-FR" b="1" dirty="0" smtClean="0"/>
              <a:t>Rapport de stage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" y="-336462"/>
            <a:ext cx="2141683" cy="217388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01" y="-267419"/>
            <a:ext cx="2404882" cy="230134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053088" y="1837428"/>
            <a:ext cx="8324490" cy="83099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Thème: Conception et réalisation d’une application de gestion des frais universitaires</a:t>
            </a:r>
            <a:endParaRPr lang="fr-FR" sz="24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160431" y="3043214"/>
            <a:ext cx="985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Specialité:Développement</a:t>
            </a:r>
            <a:r>
              <a:rPr lang="fr-FR" dirty="0" smtClean="0"/>
              <a:t> d’application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069675" y="3828224"/>
            <a:ext cx="985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Présenté</a:t>
            </a:r>
            <a:r>
              <a:rPr lang="en-US" dirty="0" smtClean="0"/>
              <a:t> par: SIMO TSEBO BORIS AUBIN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069675" y="4613234"/>
            <a:ext cx="985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Année</a:t>
            </a:r>
            <a:r>
              <a:rPr lang="en-US" dirty="0" smtClean="0"/>
              <a:t> de formation:2024/2025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761639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Connexion de l’utilisateur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66" y="1056735"/>
            <a:ext cx="11623078" cy="504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7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Dashboard utilisateur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351" y="2001326"/>
            <a:ext cx="4996177" cy="31712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73" y="2051449"/>
            <a:ext cx="5519463" cy="30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9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Dashboard comptable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04" y="948906"/>
            <a:ext cx="11829118" cy="544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7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Dashboard administrateur</a:t>
            </a:r>
            <a:endParaRPr lang="fr-FR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778" y="1258496"/>
            <a:ext cx="11695697" cy="54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MODELISATION via power </a:t>
            </a:r>
            <a:r>
              <a:rPr lang="fr-FR" b="1" dirty="0" err="1" smtClean="0"/>
              <a:t>amc</a:t>
            </a:r>
            <a:r>
              <a:rPr lang="fr-FR" b="1" dirty="0" smtClean="0"/>
              <a:t> </a:t>
            </a:r>
            <a:endParaRPr lang="fr-FR" b="1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24" y="1703717"/>
            <a:ext cx="5355999" cy="4321262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53" y="1703717"/>
            <a:ext cx="4966433" cy="432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4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Laravel </a:t>
            </a:r>
            <a:endParaRPr lang="fr-FR" b="1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37" y="1345722"/>
            <a:ext cx="11049598" cy="4546120"/>
          </a:xfrm>
        </p:spPr>
      </p:pic>
    </p:spTree>
    <p:extLst>
      <p:ext uri="{BB962C8B-B14F-4D97-AF65-F5344CB8AC3E}">
        <p14:creationId xmlns:p14="http://schemas.microsoft.com/office/powerpoint/2010/main" val="123814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Alpine.js 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569" y="2377506"/>
            <a:ext cx="10107315" cy="192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35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TAILWIND CSS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0035" y="1335163"/>
            <a:ext cx="6832810" cy="473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71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MYSQL PHPMYADMIN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71" y="976896"/>
            <a:ext cx="5340889" cy="5412740"/>
          </a:xfrm>
        </p:spPr>
      </p:pic>
    </p:spTree>
    <p:extLst>
      <p:ext uri="{BB962C8B-B14F-4D97-AF65-F5344CB8AC3E}">
        <p14:creationId xmlns:p14="http://schemas.microsoft.com/office/powerpoint/2010/main" val="234035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err="1" smtClean="0"/>
              <a:t>Hebergement</a:t>
            </a:r>
            <a:r>
              <a:rPr lang="fr-FR" b="1" dirty="0" smtClean="0"/>
              <a:t> sur </a:t>
            </a:r>
            <a:r>
              <a:rPr lang="fr-FR" b="1" dirty="0" err="1" smtClean="0"/>
              <a:t>hostinger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375" y="1078302"/>
            <a:ext cx="11469128" cy="527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6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3057" y="551611"/>
            <a:ext cx="7795555" cy="719347"/>
          </a:xfrm>
        </p:spPr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  <a:latin typeface="Cooper Black" panose="0208090404030B020404" pitchFamily="18" charset="0"/>
              </a:rPr>
              <a:t>Plan Detaille</a:t>
            </a:r>
            <a:endParaRPr lang="fr-FR" b="1" dirty="0">
              <a:solidFill>
                <a:srgbClr val="FFFF00"/>
              </a:solidFill>
              <a:latin typeface="Cooper Black" panose="0208090404030B020404" pitchFamily="18" charset="0"/>
            </a:endParaRP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729596" y="1575067"/>
            <a:ext cx="7709139" cy="71934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/>
              <a:t>        Introduction</a:t>
            </a:r>
            <a:endParaRPr lang="fr-FR" b="1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2600865" y="2337039"/>
            <a:ext cx="9294961" cy="71934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Cooper Black" panose="0208090404030B020404" pitchFamily="18" charset="0"/>
              </a:rPr>
              <a:t> </a:t>
            </a:r>
            <a:r>
              <a:rPr lang="en-US" b="1" dirty="0" smtClean="0"/>
              <a:t>Presentation de   </a:t>
            </a:r>
            <a:r>
              <a:rPr lang="en-US" b="1" dirty="0" err="1" smtClean="0"/>
              <a:t>l’entreprise</a:t>
            </a:r>
            <a:endParaRPr lang="fr-FR" b="1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729597" y="3130010"/>
            <a:ext cx="7795555" cy="71934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/>
              <a:t>        </a:t>
            </a:r>
            <a:r>
              <a:rPr lang="en-US" b="1" dirty="0" err="1" smtClean="0"/>
              <a:t>Deroulement</a:t>
            </a:r>
            <a:r>
              <a:rPr lang="en-US" b="1" dirty="0" smtClean="0"/>
              <a:t> du stage</a:t>
            </a:r>
            <a:endParaRPr lang="fr-FR" b="1" dirty="0"/>
          </a:p>
        </p:txBody>
      </p:sp>
      <p:sp>
        <p:nvSpPr>
          <p:cNvPr id="3" name="Flèche droite 2"/>
          <p:cNvSpPr/>
          <p:nvPr/>
        </p:nvSpPr>
        <p:spPr>
          <a:xfrm>
            <a:off x="1768416" y="1762184"/>
            <a:ext cx="871268" cy="42269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droite 10"/>
          <p:cNvSpPr/>
          <p:nvPr/>
        </p:nvSpPr>
        <p:spPr>
          <a:xfrm>
            <a:off x="1768416" y="2578818"/>
            <a:ext cx="871268" cy="42269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droite 11"/>
          <p:cNvSpPr/>
          <p:nvPr/>
        </p:nvSpPr>
        <p:spPr>
          <a:xfrm>
            <a:off x="1729597" y="3361091"/>
            <a:ext cx="871268" cy="42269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" name="Groupe 16"/>
          <p:cNvGrpSpPr/>
          <p:nvPr/>
        </p:nvGrpSpPr>
        <p:grpSpPr>
          <a:xfrm>
            <a:off x="1768416" y="3878844"/>
            <a:ext cx="7963770" cy="719347"/>
            <a:chOff x="1729597" y="3966547"/>
            <a:chExt cx="7963770" cy="719347"/>
          </a:xfrm>
        </p:grpSpPr>
        <p:sp>
          <p:nvSpPr>
            <p:cNvPr id="8" name="Titre 1"/>
            <p:cNvSpPr txBox="1">
              <a:spLocks/>
            </p:cNvSpPr>
            <p:nvPr/>
          </p:nvSpPr>
          <p:spPr>
            <a:xfrm>
              <a:off x="1897812" y="3966547"/>
              <a:ext cx="7795555" cy="71934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b="1" dirty="0" smtClean="0">
                  <a:latin typeface="Cooper Black" panose="0208090404030B020404" pitchFamily="18" charset="0"/>
                </a:rPr>
                <a:t>        </a:t>
              </a:r>
              <a:r>
                <a:rPr lang="en-US" b="1" dirty="0" err="1" smtClean="0"/>
                <a:t>Developpement</a:t>
              </a:r>
              <a:r>
                <a:rPr lang="en-US" b="1" dirty="0" smtClean="0"/>
                <a:t> du theme</a:t>
              </a:r>
              <a:endParaRPr lang="fr-FR" b="1" dirty="0"/>
            </a:p>
          </p:txBody>
        </p:sp>
        <p:sp>
          <p:nvSpPr>
            <p:cNvPr id="13" name="Flèche droite 12"/>
            <p:cNvSpPr/>
            <p:nvPr/>
          </p:nvSpPr>
          <p:spPr>
            <a:xfrm>
              <a:off x="1729597" y="4148585"/>
              <a:ext cx="871268" cy="422695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1729596" y="5412597"/>
            <a:ext cx="7795555" cy="719347"/>
            <a:chOff x="1669211" y="4799878"/>
            <a:chExt cx="7795555" cy="719347"/>
          </a:xfrm>
        </p:grpSpPr>
        <p:sp>
          <p:nvSpPr>
            <p:cNvPr id="9" name="Titre 1"/>
            <p:cNvSpPr txBox="1">
              <a:spLocks/>
            </p:cNvSpPr>
            <p:nvPr/>
          </p:nvSpPr>
          <p:spPr>
            <a:xfrm>
              <a:off x="1669211" y="4799878"/>
              <a:ext cx="7795555" cy="71934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b="1" dirty="0" smtClean="0"/>
                <a:t>        Conclusion</a:t>
              </a:r>
              <a:endParaRPr lang="fr-FR" b="1" dirty="0"/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1708031" y="4948205"/>
              <a:ext cx="871268" cy="422695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1768416" y="4588414"/>
            <a:ext cx="8600535" cy="719347"/>
            <a:chOff x="1708031" y="4399294"/>
            <a:chExt cx="8096009" cy="719347"/>
          </a:xfrm>
        </p:grpSpPr>
        <p:sp>
          <p:nvSpPr>
            <p:cNvPr id="15" name="Titre 1"/>
            <p:cNvSpPr txBox="1">
              <a:spLocks/>
            </p:cNvSpPr>
            <p:nvPr/>
          </p:nvSpPr>
          <p:spPr>
            <a:xfrm>
              <a:off x="2008485" y="4399294"/>
              <a:ext cx="7795555" cy="71934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 fontScale="850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b="1" dirty="0" smtClean="0">
                  <a:latin typeface="Cooper Black" panose="0208090404030B020404" pitchFamily="18" charset="0"/>
                </a:rPr>
                <a:t>        </a:t>
              </a:r>
              <a:r>
                <a:rPr lang="en-US" b="1" dirty="0" err="1" smtClean="0"/>
                <a:t>Remarques</a:t>
              </a:r>
              <a:r>
                <a:rPr lang="en-US" b="1" dirty="0" smtClean="0"/>
                <a:t> et </a:t>
              </a:r>
              <a:r>
                <a:rPr lang="en-US" b="1" dirty="0" err="1" smtClean="0"/>
                <a:t>recommandations</a:t>
              </a:r>
              <a:endParaRPr lang="fr-FR" b="1" dirty="0"/>
            </a:p>
          </p:txBody>
        </p:sp>
        <p:sp>
          <p:nvSpPr>
            <p:cNvPr id="16" name="Flèche droite 15"/>
            <p:cNvSpPr/>
            <p:nvPr/>
          </p:nvSpPr>
          <p:spPr>
            <a:xfrm>
              <a:off x="1708031" y="4626870"/>
              <a:ext cx="871268" cy="422695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1968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1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  <p:bldP spid="6" grpId="0"/>
      <p:bldP spid="6" grpId="1"/>
      <p:bldP spid="7" grpId="0"/>
      <p:bldP spid="7" grpId="1"/>
      <p:bldP spid="3" grpId="0" animBg="1"/>
      <p:bldP spid="3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err="1" smtClean="0"/>
              <a:t>Hebergement</a:t>
            </a:r>
            <a:r>
              <a:rPr lang="fr-FR" b="1" dirty="0" smtClean="0"/>
              <a:t> sur </a:t>
            </a:r>
            <a:r>
              <a:rPr lang="fr-FR" b="1" dirty="0" err="1" smtClean="0"/>
              <a:t>github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706" y="1380226"/>
            <a:ext cx="11171219" cy="516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9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Application accessible via le lien: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08499" y="1923691"/>
            <a:ext cx="9141275" cy="2334244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           https://campuspay.evendeco.com</a:t>
            </a:r>
            <a:endParaRPr lang="fr-F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64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CONCLUSSION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08499" y="1923691"/>
            <a:ext cx="9141275" cy="2334244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           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8" name="Pensées 7"/>
          <p:cNvSpPr/>
          <p:nvPr/>
        </p:nvSpPr>
        <p:spPr>
          <a:xfrm>
            <a:off x="1915065" y="1095555"/>
            <a:ext cx="7694762" cy="4571999"/>
          </a:xfrm>
          <a:prstGeom prst="cloudCallou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altLang="en-US" sz="2000" b="1" dirty="0" smtClean="0">
                <a:solidFill>
                  <a:schemeClr val="tx2"/>
                </a:solidFill>
                <a:latin typeface="+mj-lt"/>
              </a:rPr>
              <a:t>Un grand merci a l’Ecole </a:t>
            </a:r>
            <a:r>
              <a:rPr lang="fr-FR" altLang="en-US" sz="2000" b="1" dirty="0" err="1" smtClean="0">
                <a:solidFill>
                  <a:schemeClr val="tx2"/>
                </a:solidFill>
                <a:latin typeface="+mj-lt"/>
              </a:rPr>
              <a:t>Superieur</a:t>
            </a:r>
            <a:r>
              <a:rPr lang="fr-FR" altLang="en-US" sz="2000" b="1" dirty="0" smtClean="0">
                <a:solidFill>
                  <a:schemeClr val="tx2"/>
                </a:solidFill>
                <a:latin typeface="+mj-lt"/>
              </a:rPr>
              <a:t> La Canadienne  pour le soutien, qui transforme chaque </a:t>
            </a:r>
            <a:r>
              <a:rPr lang="fr-FR" altLang="en-US" sz="2000" b="1" dirty="0" err="1" smtClean="0">
                <a:solidFill>
                  <a:schemeClr val="tx2"/>
                </a:solidFill>
                <a:latin typeface="+mj-lt"/>
              </a:rPr>
              <a:t>idé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e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en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 un success et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d’avoir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 respecter son slogan qui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est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( un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etudiant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, un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projet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,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une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entreprise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 et un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suivie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) tout au long de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cette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 experience</a:t>
            </a:r>
            <a:endParaRPr lang="fr-FR" altLang="en-US" sz="20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69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 build="p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71932" y="1742534"/>
            <a:ext cx="8721304" cy="3096883"/>
          </a:xfrm>
        </p:spPr>
        <p:txBody>
          <a:bodyPr>
            <a:noAutofit/>
          </a:bodyPr>
          <a:lstStyle/>
          <a:p>
            <a:pPr algn="ctr"/>
            <a:r>
              <a:rPr lang="fr-FR" sz="6600" b="1" dirty="0" smtClean="0"/>
              <a:t>Merci pour votre aimable attention!</a:t>
            </a:r>
            <a:endParaRPr lang="fr-FR" sz="6600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08499" y="1923691"/>
            <a:ext cx="9141275" cy="2334244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           </a:t>
            </a:r>
            <a:endParaRPr lang="fr-F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18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1423058" y="4795807"/>
            <a:ext cx="7795555" cy="71934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b="1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596553" y="379562"/>
            <a:ext cx="7358332" cy="5046453"/>
            <a:chOff x="2363639" y="603849"/>
            <a:chExt cx="7358332" cy="5046453"/>
          </a:xfrm>
        </p:grpSpPr>
        <p:sp>
          <p:nvSpPr>
            <p:cNvPr id="16" name="Pensées 15"/>
            <p:cNvSpPr/>
            <p:nvPr/>
          </p:nvSpPr>
          <p:spPr>
            <a:xfrm>
              <a:off x="2363639" y="603849"/>
              <a:ext cx="7358332" cy="5046453"/>
            </a:xfrm>
            <a:prstGeom prst="cloudCallou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3623094" y="1949570"/>
              <a:ext cx="4623759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PRESENTATION</a:t>
              </a:r>
            </a:p>
            <a:p>
              <a:pPr algn="ctr"/>
              <a:r>
                <a:rPr lang="en-US" sz="36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 DE L’ENTREPRISE</a:t>
              </a:r>
              <a:endParaRPr lang="fr-FR" sz="4000" b="1" dirty="0">
                <a:solidFill>
                  <a:srgbClr val="92D050"/>
                </a:solidFill>
                <a:latin typeface="Cooper Black" panose="0208090404030B0204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14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64415" y="2791444"/>
            <a:ext cx="7536762" cy="702253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Année</a:t>
            </a:r>
            <a:r>
              <a:rPr lang="en-US" dirty="0" smtClean="0">
                <a:solidFill>
                  <a:schemeClr val="tx1"/>
                </a:solidFill>
              </a:rPr>
              <a:t> de creation: 2022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1164415" y="1951807"/>
            <a:ext cx="7536762" cy="7022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Nom de </a:t>
            </a:r>
            <a:r>
              <a:rPr lang="en-US" dirty="0" err="1" smtClean="0">
                <a:solidFill>
                  <a:schemeClr val="tx1"/>
                </a:solidFill>
              </a:rPr>
              <a:t>l’entreprise</a:t>
            </a:r>
            <a:r>
              <a:rPr lang="en-US" dirty="0" smtClean="0">
                <a:solidFill>
                  <a:schemeClr val="tx1"/>
                </a:solidFill>
              </a:rPr>
              <a:t>: ECOLE SUPERIEURE LA CANADIENNE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1164415" y="3631081"/>
            <a:ext cx="7536762" cy="70225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tx1"/>
                </a:solidFill>
              </a:rPr>
              <a:t>Localisation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Bafoussam</a:t>
            </a:r>
            <a:r>
              <a:rPr lang="en-US" dirty="0" smtClean="0">
                <a:solidFill>
                  <a:schemeClr val="tx1"/>
                </a:solidFill>
              </a:rPr>
              <a:t>(DJELENG </a:t>
            </a:r>
            <a:r>
              <a:rPr lang="en-US" dirty="0" smtClean="0">
                <a:solidFill>
                  <a:schemeClr val="tx1"/>
                </a:solidFill>
              </a:rPr>
              <a:t>4) entre CCA BANK et Marche B 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1265132" y="149366"/>
            <a:ext cx="9716293" cy="1414733"/>
            <a:chOff x="951630" y="1175749"/>
            <a:chExt cx="9716293" cy="1414733"/>
          </a:xfrm>
        </p:grpSpPr>
        <p:sp>
          <p:nvSpPr>
            <p:cNvPr id="6" name="Parchemin horizontal 5"/>
            <p:cNvSpPr/>
            <p:nvPr/>
          </p:nvSpPr>
          <p:spPr>
            <a:xfrm>
              <a:off x="951630" y="1175749"/>
              <a:ext cx="9575320" cy="1414733"/>
            </a:xfrm>
            <a:prstGeom prst="horizont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1428881" y="1512830"/>
              <a:ext cx="923904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PRESENTATION DE L’ENTREPRISE</a:t>
              </a:r>
              <a:endParaRPr lang="fr-FR" sz="3600" dirty="0">
                <a:solidFill>
                  <a:srgbClr val="92D050"/>
                </a:solidFill>
                <a:latin typeface="Cooper Black" panose="0208090404030B020404" pitchFamily="18" charset="0"/>
              </a:endParaRPr>
            </a:p>
          </p:txBody>
        </p:sp>
      </p:grpSp>
      <p:sp>
        <p:nvSpPr>
          <p:cNvPr id="2" name="Flèche droite 1"/>
          <p:cNvSpPr/>
          <p:nvPr/>
        </p:nvSpPr>
        <p:spPr>
          <a:xfrm>
            <a:off x="626740" y="2129032"/>
            <a:ext cx="557766" cy="45719"/>
          </a:xfrm>
          <a:prstGeom prst="rightArrow">
            <a:avLst/>
          </a:prstGeom>
          <a:solidFill>
            <a:srgbClr val="92D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626740" y="3018908"/>
            <a:ext cx="557766" cy="45719"/>
          </a:xfrm>
          <a:prstGeom prst="rightArrow">
            <a:avLst/>
          </a:prstGeom>
          <a:solidFill>
            <a:srgbClr val="92D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droite 9"/>
          <p:cNvSpPr/>
          <p:nvPr/>
        </p:nvSpPr>
        <p:spPr>
          <a:xfrm flipV="1">
            <a:off x="626740" y="3858544"/>
            <a:ext cx="557766" cy="50239"/>
          </a:xfrm>
          <a:prstGeom prst="rightArrow">
            <a:avLst/>
          </a:prstGeom>
          <a:solidFill>
            <a:srgbClr val="92D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768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1423058" y="4795807"/>
            <a:ext cx="7795555" cy="71934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b="1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445589" y="198407"/>
            <a:ext cx="7358332" cy="5046453"/>
            <a:chOff x="2255807" y="224287"/>
            <a:chExt cx="7358332" cy="5046453"/>
          </a:xfrm>
        </p:grpSpPr>
        <p:sp>
          <p:nvSpPr>
            <p:cNvPr id="16" name="Pensées 15"/>
            <p:cNvSpPr/>
            <p:nvPr/>
          </p:nvSpPr>
          <p:spPr>
            <a:xfrm>
              <a:off x="2255807" y="224287"/>
              <a:ext cx="7358332" cy="5046453"/>
            </a:xfrm>
            <a:prstGeom prst="cloudCallou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3623094" y="1949570"/>
              <a:ext cx="4623759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DEROULEMENT DU STAGE</a:t>
              </a:r>
              <a:endParaRPr lang="fr-FR" sz="4000" b="1" dirty="0">
                <a:solidFill>
                  <a:srgbClr val="92D050"/>
                </a:solidFill>
                <a:latin typeface="Cooper Black" panose="0208090404030B0204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928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25155" y="-67734"/>
            <a:ext cx="8534400" cy="1507067"/>
          </a:xfrm>
        </p:spPr>
        <p:txBody>
          <a:bodyPr/>
          <a:lstStyle/>
          <a:p>
            <a:r>
              <a:rPr lang="en-US" b="1" dirty="0" smtClean="0"/>
              <a:t>DEROULEMENT DU STAGE</a:t>
            </a:r>
            <a:endParaRPr lang="fr-FR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032" y="1278846"/>
            <a:ext cx="5473032" cy="50918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91" y="1278845"/>
            <a:ext cx="5370260" cy="509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8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68287" y="155276"/>
            <a:ext cx="8534400" cy="1507067"/>
          </a:xfrm>
        </p:spPr>
        <p:txBody>
          <a:bodyPr/>
          <a:lstStyle/>
          <a:p>
            <a:endParaRPr lang="fr-FR" b="1" dirty="0"/>
          </a:p>
        </p:txBody>
      </p:sp>
      <p:grpSp>
        <p:nvGrpSpPr>
          <p:cNvPr id="4" name="Groupe 3"/>
          <p:cNvGrpSpPr/>
          <p:nvPr/>
        </p:nvGrpSpPr>
        <p:grpSpPr>
          <a:xfrm>
            <a:off x="1923691" y="321892"/>
            <a:ext cx="8416128" cy="1340451"/>
            <a:chOff x="951630" y="1175749"/>
            <a:chExt cx="9575320" cy="1414733"/>
          </a:xfrm>
        </p:grpSpPr>
        <p:sp>
          <p:nvSpPr>
            <p:cNvPr id="5" name="Parchemin horizontal 4"/>
            <p:cNvSpPr/>
            <p:nvPr/>
          </p:nvSpPr>
          <p:spPr>
            <a:xfrm>
              <a:off x="951630" y="1175749"/>
              <a:ext cx="9575320" cy="1414733"/>
            </a:xfrm>
            <a:prstGeom prst="horizont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2149732" y="1362652"/>
              <a:ext cx="7403486" cy="8770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ACTIVITES MENES</a:t>
              </a:r>
              <a:endParaRPr lang="fr-FR" sz="4800" dirty="0">
                <a:solidFill>
                  <a:srgbClr val="92D050"/>
                </a:solidFill>
                <a:latin typeface="Cooper Black" panose="0208090404030B0204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468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4068" y="155276"/>
            <a:ext cx="10788619" cy="1507067"/>
          </a:xfrm>
        </p:spPr>
        <p:txBody>
          <a:bodyPr/>
          <a:lstStyle/>
          <a:p>
            <a:pPr algn="ctr"/>
            <a:r>
              <a:rPr lang="en-US" b="1" dirty="0" smtClean="0"/>
              <a:t>Blog VIA LE CMS WORDPRESS</a:t>
            </a:r>
            <a:endParaRPr lang="fr-FR" b="1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3" y="1461652"/>
            <a:ext cx="11291978" cy="516510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75" y="1461652"/>
            <a:ext cx="1072842" cy="101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9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660</TotalTime>
  <Words>236</Words>
  <Application>Microsoft Office PowerPoint</Application>
  <PresentationFormat>Grand écran</PresentationFormat>
  <Paragraphs>53</Paragraphs>
  <Slides>33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8" baseType="lpstr">
      <vt:lpstr>Algerian</vt:lpstr>
      <vt:lpstr>Century Gothic</vt:lpstr>
      <vt:lpstr>Cooper Black</vt:lpstr>
      <vt:lpstr>Wingdings 3</vt:lpstr>
      <vt:lpstr>Secteur</vt:lpstr>
      <vt:lpstr>Bienvenue au centre de formation professionnelle la canadienne</vt:lpstr>
      <vt:lpstr>Rapport de stage</vt:lpstr>
      <vt:lpstr>Plan Detaille</vt:lpstr>
      <vt:lpstr>Présentation PowerPoint</vt:lpstr>
      <vt:lpstr>Présentation PowerPoint</vt:lpstr>
      <vt:lpstr>Présentation PowerPoint</vt:lpstr>
      <vt:lpstr>DEROULEMENT DU STAGE</vt:lpstr>
      <vt:lpstr>Présentation PowerPoint</vt:lpstr>
      <vt:lpstr>Blog VIA LE CMS WORDPRESS</vt:lpstr>
      <vt:lpstr>Creation d’un blog à l’aide du Language PHP et Tailwind CSS</vt:lpstr>
      <vt:lpstr>Apprentissage de la technologie laravel</vt:lpstr>
      <vt:lpstr>Concept du monde de l’hebergement</vt:lpstr>
      <vt:lpstr>Concept de lA POO</vt:lpstr>
      <vt:lpstr>Concept MVC</vt:lpstr>
      <vt:lpstr>Présentation PowerPoint</vt:lpstr>
      <vt:lpstr>&lt;&lt; conception ET REALISATION D’UNE APPLICATION WEB DE GESTION DES FRAIS UNIVERSITAIRES:CAMPUSPAY &gt;&gt;</vt:lpstr>
      <vt:lpstr>Qu’est ce que campuspay?</vt:lpstr>
      <vt:lpstr>POURQUOI campuspay?</vt:lpstr>
      <vt:lpstr>PAGE D’ACCUEIL DU PROJET</vt:lpstr>
      <vt:lpstr>Connexion de l’utilisateur</vt:lpstr>
      <vt:lpstr>Dashboard utilisateur</vt:lpstr>
      <vt:lpstr>Dashboard comptable</vt:lpstr>
      <vt:lpstr>Dashboard administrateur</vt:lpstr>
      <vt:lpstr>MODELISATION via power amc </vt:lpstr>
      <vt:lpstr>Laravel </vt:lpstr>
      <vt:lpstr>Alpine.js </vt:lpstr>
      <vt:lpstr>TAILWIND CSS</vt:lpstr>
      <vt:lpstr>MYSQL PHPMYADMIN</vt:lpstr>
      <vt:lpstr>Hebergement sur hostinger</vt:lpstr>
      <vt:lpstr>Hebergement sur github</vt:lpstr>
      <vt:lpstr>Application accessible via le lien:</vt:lpstr>
      <vt:lpstr>CONCLUSSION</vt:lpstr>
      <vt:lpstr>Merci pour votre aimable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Boris Aubin SIMO TSEBO</dc:creator>
  <cp:lastModifiedBy>Boris Aubin SIMO TSEBO</cp:lastModifiedBy>
  <cp:revision>43</cp:revision>
  <dcterms:created xsi:type="dcterms:W3CDTF">2025-08-07T03:56:10Z</dcterms:created>
  <dcterms:modified xsi:type="dcterms:W3CDTF">2025-08-16T19:53:27Z</dcterms:modified>
</cp:coreProperties>
</file>